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59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66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2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65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666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858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59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93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238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3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17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92091-FC30-4E8C-9037-9D1DE6CD31C5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792CC-57BA-4A70-886A-0EF9DB396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43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9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653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26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85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364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32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805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2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429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00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451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7723"/>
            <a:ext cx="12191999" cy="70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68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7051"/>
            <a:ext cx="12192000" cy="694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010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Ravi Bhagat</dc:creator>
  <cp:lastModifiedBy>Ravi Bhagat</cp:lastModifiedBy>
  <cp:revision>2</cp:revision>
  <dcterms:created xsi:type="dcterms:W3CDTF">2016-09-26T01:50:07Z</dcterms:created>
  <dcterms:modified xsi:type="dcterms:W3CDTF">2016-09-26T02:02:54Z</dcterms:modified>
</cp:coreProperties>
</file>

<file path=docProps/thumbnail.jpeg>
</file>